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22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4C8E3-0974-4E27-B894-260893955B7E}" type="datetimeFigureOut">
              <a:rPr lang="en-US" smtClean="0"/>
              <a:t>8/1/23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8A64F-718E-490C-B45B-179182506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 Liu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26F5F-41FF-4740-876A-67C98ABC0F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11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39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461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5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14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8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7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0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1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2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61F5-607A-4C49-BCAC-7CBE0E0E95CB}" type="datetimeFigureOut">
              <a:rPr lang="en-US" smtClean="0"/>
              <a:t>8/1/23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7402A0-D1BE-4508-A29D-15C046F3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0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AutoShape 11" descr="Image result for oxford university 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74C8D1-E273-4B21-AB5D-6DCB42AD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-244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C6D34C60-A782-460A-B155-D4C4BED9A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617780"/>
            <a:ext cx="5387975" cy="61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7D309B5-059F-4B27-939A-71AF4526D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187" y="1306469"/>
            <a:ext cx="972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Arial" panose="020B0604020202020204" pitchFamily="34" charset="0"/>
                <a:ea typeface="Baskerville Semibold"/>
                <a:cs typeface="Times New Roman" panose="02020603050405020304" pitchFamily="18" charset="0"/>
              </a:rPr>
              <a:t>Society of Chinese Bioscientists in America</a:t>
            </a: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BFDD18-AB64-4ADF-8B31-B61808A376CB}"/>
              </a:ext>
            </a:extLst>
          </p:cNvPr>
          <p:cNvSpPr txBox="1"/>
          <p:nvPr/>
        </p:nvSpPr>
        <p:spPr>
          <a:xfrm>
            <a:off x="1038225" y="78856"/>
            <a:ext cx="9728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SCBA Washington DC Chapter Annual Scientific Symposium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975A07-BB49-42B4-82BA-FE16926F5603}"/>
              </a:ext>
            </a:extLst>
          </p:cNvPr>
          <p:cNvSpPr txBox="1"/>
          <p:nvPr/>
        </p:nvSpPr>
        <p:spPr>
          <a:xfrm>
            <a:off x="1038225" y="1711351"/>
            <a:ext cx="598111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Saturday, October 7, 2023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by 10/2/2023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http://xxx</a:t>
            </a:r>
            <a:endParaRPr lang="en-US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(Abstract submission deadline </a:t>
            </a:r>
            <a:r>
              <a:rPr lang="en-GB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9</a:t>
            </a:r>
            <a:r>
              <a:rPr lang="en-GB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/23/2023)</a:t>
            </a:r>
            <a:r>
              <a:rPr lang="en-GB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anose="020B0604020202020204" pitchFamily="34" charset="0"/>
                <a:ea typeface="Times New Roman" panose="02020603050405020304" pitchFamily="18" charset="0"/>
              </a:rPr>
              <a:t> 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University of Maryland Lecture Hall (CHM 1407),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8051 Regents Drive, College Park, MD 20742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42A2AA-71AD-4AEE-B06F-3DB9A9B4A940}"/>
              </a:ext>
            </a:extLst>
          </p:cNvPr>
          <p:cNvSpPr txBox="1"/>
          <p:nvPr/>
        </p:nvSpPr>
        <p:spPr>
          <a:xfrm>
            <a:off x="6791545" y="5296215"/>
            <a:ext cx="55308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Liqun</a:t>
            </a:r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Luo</a:t>
            </a:r>
          </a:p>
          <a:p>
            <a:pPr algn="ctr"/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Stanford University/HHMI</a:t>
            </a:r>
          </a:p>
          <a:p>
            <a:pPr algn="ctr"/>
            <a:endParaRPr lang="en-GB" sz="20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EC9E7C-92B6-4391-A04F-4EB6BFC38892}"/>
              </a:ext>
            </a:extLst>
          </p:cNvPr>
          <p:cNvSpPr txBox="1"/>
          <p:nvPr/>
        </p:nvSpPr>
        <p:spPr>
          <a:xfrm>
            <a:off x="7373842" y="1337247"/>
            <a:ext cx="4121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KEYNOTE SPEAKER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2CC2DA-8C5A-4D5B-B0B5-C37E1BEBAC7E}"/>
              </a:ext>
            </a:extLst>
          </p:cNvPr>
          <p:cNvSpPr txBox="1"/>
          <p:nvPr/>
        </p:nvSpPr>
        <p:spPr>
          <a:xfrm>
            <a:off x="1307416" y="4322375"/>
            <a:ext cx="59811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Speakers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271577-2FD9-4281-83D3-58AF6069142E}"/>
              </a:ext>
            </a:extLst>
          </p:cNvPr>
          <p:cNvSpPr txBox="1"/>
          <p:nvPr/>
        </p:nvSpPr>
        <p:spPr>
          <a:xfrm>
            <a:off x="1236845" y="4735923"/>
            <a:ext cx="641931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Xinzhong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Dong (JHU/HHMI)	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Hui Lu (GWU)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Shuying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 (Johns Hopkins)     </a:t>
            </a:r>
            <a:r>
              <a:rPr lang="en-GB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Chuan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 (NCI/NIH)</a:t>
            </a:r>
            <a:endParaRPr lang="en-GB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 Liu (NHGRI/NIH</a:t>
            </a:r>
            <a:r>
              <a:rPr lang="en-GB" sz="20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Chunling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Yi (Georgetown)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 Zheng (NCATS/NIH)		Jake Liang (NIDDK/NIH)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 Qi (UVa)					Han-Yu Shih (NEI/NIH)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71E741-285D-4082-A3BC-CD52B172B24C}"/>
              </a:ext>
            </a:extLst>
          </p:cNvPr>
          <p:cNvSpPr txBox="1"/>
          <p:nvPr/>
        </p:nvSpPr>
        <p:spPr>
          <a:xfrm>
            <a:off x="931571" y="3658444"/>
            <a:ext cx="6324600" cy="674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Co-organizers: </a:t>
            </a:r>
            <a:r>
              <a:rPr lang="en-GB" b="1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Yuan Zhu </a:t>
            </a:r>
            <a:r>
              <a:rPr lang="en-GB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(Children’s National Hospital) and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Wei Li </a:t>
            </a:r>
            <a:r>
              <a:rPr lang="en-GB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(National Institutes of Health)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46CA53-3E64-93F5-A1BB-3F6D941AE8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042" y="1836800"/>
            <a:ext cx="3390749" cy="33907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159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Helvetica</vt:lpstr>
      <vt:lpstr>Times New Roman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Ho, Mitchell (NIH/NCI) [E]</dc:creator>
  <cp:lastModifiedBy>Zhu, Yuan</cp:lastModifiedBy>
  <cp:revision>15</cp:revision>
  <dcterms:created xsi:type="dcterms:W3CDTF">2022-09-11T22:51:33Z</dcterms:created>
  <dcterms:modified xsi:type="dcterms:W3CDTF">2023-08-01T16:04:59Z</dcterms:modified>
</cp:coreProperties>
</file>